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90" y="-24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6E7DEE-A55E-4CEB-B9ED-90AF86726B3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B996A9-8FDE-45F5-94DD-45C6888070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6E7DEE-A55E-4CEB-B9ED-90AF86726B3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B996A9-8FDE-45F5-94DD-45C6888070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6E7DEE-A55E-4CEB-B9ED-90AF86726B3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B996A9-8FDE-45F5-94DD-45C6888070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6E7DEE-A55E-4CEB-B9ED-90AF86726B3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B996A9-8FDE-45F5-94DD-45C6888070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6E7DEE-A55E-4CEB-B9ED-90AF86726B3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B996A9-8FDE-45F5-94DD-45C6888070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6E7DEE-A55E-4CEB-B9ED-90AF86726B3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B996A9-8FDE-45F5-94DD-45C6888070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6E7DEE-A55E-4CEB-B9ED-90AF86726B3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B996A9-8FDE-45F5-94DD-45C6888070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6E7DEE-A55E-4CEB-B9ED-90AF86726B3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B996A9-8FDE-45F5-94DD-45C6888070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6E7DEE-A55E-4CEB-B9ED-90AF86726B3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B996A9-8FDE-45F5-94DD-45C6888070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6E7DEE-A55E-4CEB-B9ED-90AF86726B3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B996A9-8FDE-45F5-94DD-45C68880709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46E7DEE-A55E-4CEB-B9ED-90AF86726B3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7B996A9-8FDE-45F5-94DD-45C688807092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246E7DEE-A55E-4CEB-B9ED-90AF86726B3B}" type="datetimeFigureOut">
              <a:rPr lang="en-US" smtClean="0"/>
              <a:t>6/20/2014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7B996A9-8FDE-45F5-94DD-45C68880709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Vingt</a:t>
            </a:r>
            <a:r>
              <a:rPr lang="en-US" dirty="0" smtClean="0">
                <a:latin typeface="Comic Sans MS" pitchFamily="66" charset="0"/>
              </a:rPr>
              <a:t> = 20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Comic Sans MS" pitchFamily="66" charset="0"/>
              </a:rPr>
              <a:t>Vingt-sept</a:t>
            </a:r>
            <a:endParaRPr lang="en-US" sz="3600" dirty="0" smtClean="0">
              <a:latin typeface="Comic Sans MS" pitchFamily="66" charset="0"/>
            </a:endParaRPr>
          </a:p>
          <a:p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 err="1" smtClean="0">
                <a:latin typeface="Comic Sans MS" pitchFamily="66" charset="0"/>
              </a:rPr>
              <a:t>Vingt-deux</a:t>
            </a:r>
            <a:endParaRPr lang="en-US" sz="3600" dirty="0" smtClean="0">
              <a:latin typeface="Comic Sans MS" pitchFamily="66" charset="0"/>
            </a:endParaRPr>
          </a:p>
          <a:p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 err="1" smtClean="0">
                <a:latin typeface="Comic Sans MS" pitchFamily="66" charset="0"/>
              </a:rPr>
              <a:t>Vingt-huit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Comic Sans MS" pitchFamily="66" charset="0"/>
              </a:rPr>
              <a:t>Vingt-trois</a:t>
            </a:r>
            <a:endParaRPr lang="en-US" sz="3600" dirty="0" smtClean="0">
              <a:latin typeface="Comic Sans MS" pitchFamily="66" charset="0"/>
            </a:endParaRPr>
          </a:p>
          <a:p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 err="1" smtClean="0">
                <a:latin typeface="Comic Sans MS" pitchFamily="66" charset="0"/>
              </a:rPr>
              <a:t>Vingt-neuf</a:t>
            </a:r>
            <a:endParaRPr lang="en-US" sz="3600" dirty="0" smtClean="0">
              <a:latin typeface="Comic Sans MS" pitchFamily="66" charset="0"/>
            </a:endParaRPr>
          </a:p>
          <a:p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 err="1" smtClean="0">
                <a:latin typeface="Comic Sans MS" pitchFamily="66" charset="0"/>
              </a:rPr>
              <a:t>Vingt</a:t>
            </a:r>
            <a:r>
              <a:rPr lang="en-US" sz="3600" dirty="0" smtClean="0">
                <a:latin typeface="Comic Sans MS" pitchFamily="66" charset="0"/>
              </a:rPr>
              <a:t> -</a:t>
            </a:r>
            <a:r>
              <a:rPr lang="en-US" sz="3600" dirty="0" err="1" smtClean="0">
                <a:latin typeface="Comic Sans MS" pitchFamily="66" charset="0"/>
              </a:rPr>
              <a:t>cinq</a:t>
            </a:r>
            <a:endParaRPr lang="en-US" sz="3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trente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Comic Sans MS" pitchFamily="66" charset="0"/>
              </a:rPr>
              <a:t>Trente-trois</a:t>
            </a:r>
            <a:endParaRPr lang="en-US" sz="3600" dirty="0" smtClean="0">
              <a:latin typeface="Comic Sans MS" pitchFamily="66" charset="0"/>
            </a:endParaRPr>
          </a:p>
          <a:p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 err="1" smtClean="0">
                <a:latin typeface="Comic Sans MS" pitchFamily="66" charset="0"/>
              </a:rPr>
              <a:t>Trente</a:t>
            </a:r>
            <a:r>
              <a:rPr lang="en-US" sz="3600" dirty="0" smtClean="0">
                <a:latin typeface="Comic Sans MS" pitchFamily="66" charset="0"/>
              </a:rPr>
              <a:t>-six</a:t>
            </a:r>
          </a:p>
          <a:p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 err="1" smtClean="0">
                <a:latin typeface="Comic Sans MS" pitchFamily="66" charset="0"/>
              </a:rPr>
              <a:t>Trente-sept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Comic Sans MS" pitchFamily="66" charset="0"/>
              </a:rPr>
              <a:t>Trente</a:t>
            </a:r>
            <a:r>
              <a:rPr lang="en-US" sz="3600" dirty="0" smtClean="0">
                <a:latin typeface="Comic Sans MS" pitchFamily="66" charset="0"/>
              </a:rPr>
              <a:t> et un</a:t>
            </a:r>
          </a:p>
          <a:p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 err="1" smtClean="0">
                <a:latin typeface="Comic Sans MS" pitchFamily="66" charset="0"/>
              </a:rPr>
              <a:t>Trente-quatre</a:t>
            </a:r>
            <a:endParaRPr lang="en-US" sz="3600" dirty="0" smtClean="0">
              <a:latin typeface="Comic Sans MS" pitchFamily="66" charset="0"/>
            </a:endParaRPr>
          </a:p>
          <a:p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 err="1" smtClean="0">
                <a:latin typeface="Comic Sans MS" pitchFamily="66" charset="0"/>
              </a:rPr>
              <a:t>Trente-cinq</a:t>
            </a:r>
            <a:endParaRPr lang="en-US" sz="3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quarante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Comic Sans MS" pitchFamily="66" charset="0"/>
              </a:rPr>
              <a:t>Quarante-deux</a:t>
            </a:r>
            <a:endParaRPr lang="en-US" sz="3600" dirty="0" smtClean="0">
              <a:latin typeface="Comic Sans MS" pitchFamily="66" charset="0"/>
            </a:endParaRPr>
          </a:p>
          <a:p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 err="1" smtClean="0">
                <a:latin typeface="Comic Sans MS" pitchFamily="66" charset="0"/>
              </a:rPr>
              <a:t>Quarante-sept</a:t>
            </a:r>
            <a:endParaRPr lang="en-US" sz="3600" dirty="0" smtClean="0">
              <a:latin typeface="Comic Sans MS" pitchFamily="66" charset="0"/>
            </a:endParaRPr>
          </a:p>
          <a:p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 err="1" smtClean="0">
                <a:latin typeface="Comic Sans MS" pitchFamily="66" charset="0"/>
              </a:rPr>
              <a:t>Quarante-neuf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Comic Sans MS" pitchFamily="66" charset="0"/>
              </a:rPr>
              <a:t>Quarante</a:t>
            </a:r>
            <a:endParaRPr lang="en-US" sz="3600" dirty="0" smtClean="0">
              <a:latin typeface="Comic Sans MS" pitchFamily="66" charset="0"/>
            </a:endParaRPr>
          </a:p>
          <a:p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 err="1" smtClean="0">
                <a:latin typeface="Comic Sans MS" pitchFamily="66" charset="0"/>
              </a:rPr>
              <a:t>Quarante-huit</a:t>
            </a:r>
            <a:endParaRPr lang="en-US" sz="3600" dirty="0" smtClean="0">
              <a:latin typeface="Comic Sans MS" pitchFamily="66" charset="0"/>
            </a:endParaRPr>
          </a:p>
          <a:p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 err="1" smtClean="0">
                <a:latin typeface="Comic Sans MS" pitchFamily="66" charset="0"/>
              </a:rPr>
              <a:t>Quarante</a:t>
            </a:r>
            <a:r>
              <a:rPr lang="en-US" sz="3600" dirty="0" smtClean="0">
                <a:latin typeface="Comic Sans MS" pitchFamily="66" charset="0"/>
              </a:rPr>
              <a:t>-six</a:t>
            </a:r>
            <a:endParaRPr lang="en-US" sz="3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cinquante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3600" dirty="0" err="1" smtClean="0">
                <a:latin typeface="Comic Sans MS" pitchFamily="66" charset="0"/>
              </a:rPr>
              <a:t>Cinquante-sept</a:t>
            </a:r>
            <a:endParaRPr lang="en-US" sz="3600" dirty="0" smtClean="0">
              <a:latin typeface="Comic Sans MS" pitchFamily="66" charset="0"/>
            </a:endParaRPr>
          </a:p>
          <a:p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 err="1" smtClean="0">
                <a:latin typeface="Comic Sans MS" pitchFamily="66" charset="0"/>
              </a:rPr>
              <a:t>Cinquante-huit</a:t>
            </a:r>
            <a:endParaRPr lang="en-US" sz="3600" dirty="0" smtClean="0">
              <a:latin typeface="Comic Sans MS" pitchFamily="66" charset="0"/>
            </a:endParaRPr>
          </a:p>
          <a:p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 err="1" smtClean="0">
                <a:latin typeface="Comic Sans MS" pitchFamily="66" charset="0"/>
              </a:rPr>
              <a:t>Cinquante-trois</a:t>
            </a:r>
            <a:endParaRPr lang="en-US" sz="3600" dirty="0"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Autofit/>
          </a:bodyPr>
          <a:lstStyle/>
          <a:p>
            <a:r>
              <a:rPr lang="en-US" sz="3600" dirty="0" err="1" smtClean="0">
                <a:latin typeface="Comic Sans MS" pitchFamily="66" charset="0"/>
              </a:rPr>
              <a:t>Cinquante-neuf</a:t>
            </a:r>
            <a:endParaRPr lang="en-US" sz="3600" dirty="0" smtClean="0">
              <a:latin typeface="Comic Sans MS" pitchFamily="66" charset="0"/>
            </a:endParaRPr>
          </a:p>
          <a:p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 err="1" smtClean="0">
                <a:latin typeface="Comic Sans MS" pitchFamily="66" charset="0"/>
              </a:rPr>
              <a:t>Cinquante-deux</a:t>
            </a:r>
            <a:endParaRPr lang="en-US" sz="3600" dirty="0" smtClean="0">
              <a:latin typeface="Comic Sans MS" pitchFamily="66" charset="0"/>
            </a:endParaRPr>
          </a:p>
          <a:p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 err="1" smtClean="0">
                <a:latin typeface="Comic Sans MS" pitchFamily="66" charset="0"/>
              </a:rPr>
              <a:t>Cinquante-quatre</a:t>
            </a:r>
            <a:endParaRPr lang="en-US" sz="36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Soixante</a:t>
            </a:r>
            <a:r>
              <a:rPr lang="en-US" dirty="0" smtClean="0">
                <a:latin typeface="Comic Sans MS" pitchFamily="66" charset="0"/>
              </a:rPr>
              <a:t>/</a:t>
            </a:r>
            <a:r>
              <a:rPr lang="en-US" dirty="0" err="1" smtClean="0">
                <a:latin typeface="Comic Sans MS" pitchFamily="66" charset="0"/>
              </a:rPr>
              <a:t>soixante-dix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Soixante</a:t>
            </a:r>
            <a:r>
              <a:rPr lang="en-US" dirty="0" smtClean="0">
                <a:latin typeface="Comic Sans MS" pitchFamily="66" charset="0"/>
              </a:rPr>
              <a:t> (60)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Soixante-dix</a:t>
            </a:r>
            <a:r>
              <a:rPr lang="en-US" dirty="0" smtClean="0">
                <a:latin typeface="Comic Sans MS" pitchFamily="66" charset="0"/>
              </a:rPr>
              <a:t> (70)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Comic Sans MS" pitchFamily="66" charset="0"/>
              </a:rPr>
              <a:t>Soixante-sept</a:t>
            </a:r>
            <a:endParaRPr lang="en-US" sz="2800" dirty="0" smtClean="0">
              <a:latin typeface="Comic Sans MS" pitchFamily="66" charset="0"/>
            </a:endParaRPr>
          </a:p>
          <a:p>
            <a:endParaRPr lang="en-US" sz="2800" dirty="0" smtClean="0">
              <a:latin typeface="Comic Sans MS" pitchFamily="66" charset="0"/>
            </a:endParaRPr>
          </a:p>
          <a:p>
            <a:r>
              <a:rPr lang="en-US" sz="2800" dirty="0" err="1" smtClean="0">
                <a:latin typeface="Comic Sans MS" pitchFamily="66" charset="0"/>
              </a:rPr>
              <a:t>Soixante-trois</a:t>
            </a:r>
            <a:endParaRPr lang="en-US" sz="2800" dirty="0" smtClean="0">
              <a:latin typeface="Comic Sans MS" pitchFamily="66" charset="0"/>
            </a:endParaRPr>
          </a:p>
          <a:p>
            <a:endParaRPr lang="en-US" sz="2800" dirty="0" smtClean="0">
              <a:latin typeface="Comic Sans MS" pitchFamily="66" charset="0"/>
            </a:endParaRPr>
          </a:p>
          <a:p>
            <a:r>
              <a:rPr lang="en-US" sz="2800" dirty="0" err="1" smtClean="0">
                <a:latin typeface="Comic Sans MS" pitchFamily="66" charset="0"/>
              </a:rPr>
              <a:t>Soixante-huit</a:t>
            </a:r>
            <a:endParaRPr lang="en-US" sz="2800" dirty="0"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>
                <a:latin typeface="Comic Sans MS" pitchFamily="66" charset="0"/>
              </a:rPr>
              <a:t>Soixante-dix-sept</a:t>
            </a:r>
            <a:endParaRPr lang="en-US" sz="2800" dirty="0" smtClean="0">
              <a:latin typeface="Comic Sans MS" pitchFamily="66" charset="0"/>
            </a:endParaRPr>
          </a:p>
          <a:p>
            <a:endParaRPr lang="en-US" sz="2800" dirty="0" smtClean="0">
              <a:latin typeface="Comic Sans MS" pitchFamily="66" charset="0"/>
            </a:endParaRPr>
          </a:p>
          <a:p>
            <a:r>
              <a:rPr lang="en-US" sz="2800" dirty="0" err="1" smtClean="0">
                <a:latin typeface="Comic Sans MS" pitchFamily="66" charset="0"/>
              </a:rPr>
              <a:t>Soixante-treize</a:t>
            </a:r>
            <a:endParaRPr lang="en-US" sz="2800" dirty="0" smtClean="0">
              <a:latin typeface="Comic Sans MS" pitchFamily="66" charset="0"/>
            </a:endParaRPr>
          </a:p>
          <a:p>
            <a:endParaRPr lang="en-US" sz="2800" dirty="0" smtClean="0">
              <a:latin typeface="Comic Sans MS" pitchFamily="66" charset="0"/>
            </a:endParaRPr>
          </a:p>
          <a:p>
            <a:r>
              <a:rPr lang="en-US" sz="2800" dirty="0" err="1" smtClean="0">
                <a:latin typeface="Comic Sans MS" pitchFamily="66" charset="0"/>
              </a:rPr>
              <a:t>Soixante-dix-huit</a:t>
            </a:r>
            <a:endParaRPr lang="en-US" sz="2800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>
                <a:latin typeface="Comic Sans MS" pitchFamily="66" charset="0"/>
              </a:rPr>
              <a:t>Quatre-vingts</a:t>
            </a:r>
            <a:r>
              <a:rPr lang="en-US" dirty="0" smtClean="0">
                <a:latin typeface="Comic Sans MS" pitchFamily="66" charset="0"/>
              </a:rPr>
              <a:t>/</a:t>
            </a:r>
            <a:r>
              <a:rPr lang="en-US" dirty="0" err="1" smtClean="0">
                <a:latin typeface="Comic Sans MS" pitchFamily="66" charset="0"/>
              </a:rPr>
              <a:t>quatre-vingt-dix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Quatre-vingts</a:t>
            </a:r>
            <a:r>
              <a:rPr lang="en-US" dirty="0" smtClean="0"/>
              <a:t> (80)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/>
        <p:txBody>
          <a:bodyPr>
            <a:normAutofit fontScale="92500"/>
          </a:bodyPr>
          <a:lstStyle/>
          <a:p>
            <a:r>
              <a:rPr lang="en-US" dirty="0" err="1" smtClean="0"/>
              <a:t>Quatre-vingt-dix</a:t>
            </a:r>
            <a:r>
              <a:rPr lang="en-US" dirty="0" smtClean="0"/>
              <a:t> (90)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Quatre-vingt-quatre</a:t>
            </a:r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Quatre-vingt-cinq</a:t>
            </a:r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Quatre-vingt-sept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dirty="0" err="1" smtClean="0">
                <a:latin typeface="Comic Sans MS" pitchFamily="66" charset="0"/>
              </a:rPr>
              <a:t>Quatre-vingt-quatorze</a:t>
            </a:r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Quatre-vingt-quinze</a:t>
            </a:r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Quatre-vingt-dix-sept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cent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err="1" smtClean="0">
                <a:latin typeface="Comic Sans MS" pitchFamily="66" charset="0"/>
              </a:rPr>
              <a:t>Deux</a:t>
            </a:r>
            <a:r>
              <a:rPr lang="en-US" sz="3600" dirty="0" smtClean="0">
                <a:latin typeface="Comic Sans MS" pitchFamily="66" charset="0"/>
              </a:rPr>
              <a:t> cents</a:t>
            </a:r>
          </a:p>
          <a:p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 err="1" smtClean="0">
                <a:latin typeface="Comic Sans MS" pitchFamily="66" charset="0"/>
              </a:rPr>
              <a:t>Neuf</a:t>
            </a:r>
            <a:r>
              <a:rPr lang="en-US" sz="3600" dirty="0" smtClean="0">
                <a:latin typeface="Comic Sans MS" pitchFamily="66" charset="0"/>
              </a:rPr>
              <a:t> cent six</a:t>
            </a:r>
          </a:p>
          <a:p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 err="1" smtClean="0">
                <a:latin typeface="Comic Sans MS" pitchFamily="66" charset="0"/>
              </a:rPr>
              <a:t>Trois</a:t>
            </a:r>
            <a:r>
              <a:rPr lang="en-US" sz="3600" dirty="0" smtClean="0">
                <a:latin typeface="Comic Sans MS" pitchFamily="66" charset="0"/>
              </a:rPr>
              <a:t> cent seize</a:t>
            </a:r>
          </a:p>
          <a:p>
            <a:endParaRPr lang="en-US" sz="3600" dirty="0" smtClean="0">
              <a:latin typeface="Comic Sans MS" pitchFamily="66" charset="0"/>
            </a:endParaRPr>
          </a:p>
          <a:p>
            <a:r>
              <a:rPr lang="en-US" sz="3600" dirty="0" smtClean="0">
                <a:latin typeface="Comic Sans MS" pitchFamily="66" charset="0"/>
              </a:rPr>
              <a:t>Cent </a:t>
            </a:r>
            <a:r>
              <a:rPr lang="en-US" sz="3600" dirty="0" err="1" smtClean="0">
                <a:latin typeface="Comic Sans MS" pitchFamily="66" charset="0"/>
              </a:rPr>
              <a:t>quatre-vingt-deux</a:t>
            </a:r>
            <a:endParaRPr lang="en-US" sz="3600" dirty="0" smtClean="0">
              <a:latin typeface="Comic Sans MS" pitchFamily="66" charset="0"/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itchFamily="66" charset="0"/>
              </a:rPr>
              <a:t>mille</a:t>
            </a:r>
            <a:endParaRPr lang="en-US" dirty="0">
              <a:latin typeface="Comic Sans MS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 smtClean="0">
                <a:latin typeface="Comic Sans MS" pitchFamily="66" charset="0"/>
              </a:rPr>
              <a:t>Cinq</a:t>
            </a:r>
            <a:r>
              <a:rPr lang="en-US" dirty="0" smtClean="0">
                <a:latin typeface="Comic Sans MS" pitchFamily="66" charset="0"/>
              </a:rPr>
              <a:t> mille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Dix mille</a:t>
            </a: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Mille </a:t>
            </a:r>
            <a:r>
              <a:rPr lang="en-US" dirty="0" err="1" smtClean="0">
                <a:latin typeface="Comic Sans MS" pitchFamily="66" charset="0"/>
              </a:rPr>
              <a:t>vingt</a:t>
            </a:r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smtClean="0">
                <a:latin typeface="Comic Sans MS" pitchFamily="66" charset="0"/>
              </a:rPr>
              <a:t>Sept mille </a:t>
            </a:r>
            <a:r>
              <a:rPr lang="en-US" dirty="0" err="1" smtClean="0">
                <a:latin typeface="Comic Sans MS" pitchFamily="66" charset="0"/>
              </a:rPr>
              <a:t>cinq</a:t>
            </a:r>
            <a:endParaRPr lang="en-US" dirty="0" smtClean="0">
              <a:latin typeface="Comic Sans MS" pitchFamily="66" charset="0"/>
            </a:endParaRPr>
          </a:p>
          <a:p>
            <a:endParaRPr lang="en-US" dirty="0" smtClean="0">
              <a:latin typeface="Comic Sans MS" pitchFamily="66" charset="0"/>
            </a:endParaRPr>
          </a:p>
          <a:p>
            <a:r>
              <a:rPr lang="en-US" dirty="0" err="1" smtClean="0">
                <a:latin typeface="Comic Sans MS" pitchFamily="66" charset="0"/>
              </a:rPr>
              <a:t>Deux</a:t>
            </a:r>
            <a:r>
              <a:rPr lang="en-US" dirty="0" smtClean="0">
                <a:latin typeface="Comic Sans MS" pitchFamily="66" charset="0"/>
              </a:rPr>
              <a:t> mille </a:t>
            </a:r>
            <a:r>
              <a:rPr lang="en-US" dirty="0" err="1" smtClean="0">
                <a:latin typeface="Comic Sans MS" pitchFamily="66" charset="0"/>
              </a:rPr>
              <a:t>douze</a:t>
            </a:r>
            <a:endParaRPr lang="en-US" dirty="0">
              <a:latin typeface="Comic Sans MS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</TotalTime>
  <Words>88</Words>
  <Application>Microsoft Office PowerPoint</Application>
  <PresentationFormat>On-screen Show (4:3)</PresentationFormat>
  <Paragraphs>88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Aspect</vt:lpstr>
      <vt:lpstr>Vingt = 20</vt:lpstr>
      <vt:lpstr>trente</vt:lpstr>
      <vt:lpstr>quarante</vt:lpstr>
      <vt:lpstr>cinquante</vt:lpstr>
      <vt:lpstr>Soixante/soixante-dix</vt:lpstr>
      <vt:lpstr>Quatre-vingts/quatre-vingt-dix</vt:lpstr>
      <vt:lpstr>cent</vt:lpstr>
      <vt:lpstr>mille</vt:lpstr>
    </vt:vector>
  </TitlesOfParts>
  <Company>WTPS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Vingt = 20</dc:title>
  <dc:creator>pcedrone</dc:creator>
  <cp:lastModifiedBy>Patricia Cedrone</cp:lastModifiedBy>
  <cp:revision>3</cp:revision>
  <dcterms:created xsi:type="dcterms:W3CDTF">2012-01-09T18:04:08Z</dcterms:created>
  <dcterms:modified xsi:type="dcterms:W3CDTF">2014-06-20T18:57:22Z</dcterms:modified>
</cp:coreProperties>
</file>